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271" r:id="rId2"/>
    <p:sldId id="304" r:id="rId3"/>
    <p:sldId id="275" r:id="rId4"/>
    <p:sldId id="284" r:id="rId5"/>
    <p:sldId id="293" r:id="rId6"/>
    <p:sldId id="277" r:id="rId7"/>
    <p:sldId id="282" r:id="rId8"/>
    <p:sldId id="297" r:id="rId9"/>
    <p:sldId id="279" r:id="rId10"/>
    <p:sldId id="302" r:id="rId11"/>
    <p:sldId id="283" r:id="rId12"/>
    <p:sldId id="309" r:id="rId13"/>
    <p:sldId id="303" r:id="rId14"/>
    <p:sldId id="289" r:id="rId15"/>
    <p:sldId id="301" r:id="rId16"/>
    <p:sldId id="305" r:id="rId17"/>
    <p:sldId id="273" r:id="rId18"/>
    <p:sldId id="307" r:id="rId19"/>
    <p:sldId id="308" r:id="rId20"/>
    <p:sldId id="291" r:id="rId2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3" autoAdjust="0"/>
    <p:restoredTop sz="75311" autoAdjust="0"/>
  </p:normalViewPr>
  <p:slideViewPr>
    <p:cSldViewPr>
      <p:cViewPr>
        <p:scale>
          <a:sx n="51" d="100"/>
          <a:sy n="51" d="100"/>
        </p:scale>
        <p:origin x="-1428" y="6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1DB1E4-3C84-4208-B37C-5F64DB5116F2}" type="datetimeFigureOut">
              <a:rPr lang="en-AU"/>
              <a:pPr>
                <a:defRPr/>
              </a:pPr>
              <a:t>7/07/2013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AU"/>
              <a:t>Mindful Creation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CFF82C-F2A2-419A-A4AF-ED2C0226E8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95870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9CAF70F-D2D3-4AE8-8341-7BDD409BBC51}" type="datetimeFigureOut">
              <a:rPr lang="en-AU"/>
              <a:pPr>
                <a:defRPr/>
              </a:pPr>
              <a:t>7/07/2013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AU"/>
              <a:t>Mindful Creation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3D13C7-BB2D-49D6-B4B3-B3F350701C7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37244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Welcome 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I must send my apologies on behalf of my friend and colleague Alice Hall who cannot be here today for personal reasons.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However,</a:t>
            </a:r>
            <a:r>
              <a:rPr lang="en-AU" baseline="0" dirty="0" smtClean="0"/>
              <a:t> </a:t>
            </a:r>
            <a:r>
              <a:rPr lang="en-AU" baseline="0" dirty="0" err="1" smtClean="0"/>
              <a:t>im</a:t>
            </a:r>
            <a:r>
              <a:rPr lang="en-AU" baseline="0" dirty="0" smtClean="0"/>
              <a:t> here. My name is </a:t>
            </a:r>
            <a:r>
              <a:rPr lang="en-AU" dirty="0" smtClean="0"/>
              <a:t>Reuben, I’m employed by </a:t>
            </a:r>
            <a:r>
              <a:rPr lang="en-AU" dirty="0" err="1" smtClean="0"/>
              <a:t>Healthscope</a:t>
            </a:r>
            <a:r>
              <a:rPr lang="en-AU" dirty="0" smtClean="0"/>
              <a:t>,</a:t>
            </a:r>
            <a:r>
              <a:rPr lang="en-AU" baseline="0" dirty="0" smtClean="0"/>
              <a:t> and I’ve been working with ACT since 2005.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DF10320-E697-4B08-8C88-533191005BD6}" type="slidenum">
              <a:rPr lang="en-AU" sz="1200" smtClean="0"/>
              <a:pPr eaLnBrk="1" hangingPunct="1"/>
              <a:t>1</a:t>
            </a:fld>
            <a:endParaRPr lang="en-AU" sz="1200" smtClean="0"/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There’s been recent </a:t>
            </a:r>
            <a:r>
              <a:rPr lang="en-AU" baseline="0" dirty="0" smtClean="0"/>
              <a:t>discussions </a:t>
            </a:r>
            <a:r>
              <a:rPr lang="en-AU" dirty="0" smtClean="0"/>
              <a:t>about getting ACT out to the mainstream. 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In doing so, </a:t>
            </a:r>
            <a:r>
              <a:rPr lang="en-AU" dirty="0" smtClean="0"/>
              <a:t>it necessary to </a:t>
            </a:r>
            <a:r>
              <a:rPr lang="en-AU" dirty="0" smtClean="0"/>
              <a:t>have </a:t>
            </a:r>
            <a:r>
              <a:rPr lang="en-AU" dirty="0" smtClean="0"/>
              <a:t>broad </a:t>
            </a:r>
            <a:r>
              <a:rPr lang="en-AU" dirty="0" smtClean="0"/>
              <a:t>and </a:t>
            </a:r>
            <a:r>
              <a:rPr lang="en-AU" dirty="0" smtClean="0"/>
              <a:t>diverse </a:t>
            </a:r>
            <a:r>
              <a:rPr lang="en-AU" dirty="0" smtClean="0"/>
              <a:t>avenue</a:t>
            </a:r>
            <a:r>
              <a:rPr lang="en-AU" baseline="0" dirty="0" smtClean="0"/>
              <a:t> to attract </a:t>
            </a:r>
            <a:r>
              <a:rPr lang="en-AU" baseline="0" dirty="0" smtClean="0"/>
              <a:t>those that need it.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Indeed,</a:t>
            </a:r>
            <a:r>
              <a:rPr lang="en-AU" baseline="0" dirty="0" smtClean="0"/>
              <a:t> m</a:t>
            </a:r>
            <a:r>
              <a:rPr lang="en-AU" dirty="0" smtClean="0"/>
              <a:t>any people </a:t>
            </a:r>
            <a:r>
              <a:rPr lang="en-AU" dirty="0" smtClean="0"/>
              <a:t>are aversive </a:t>
            </a:r>
            <a:r>
              <a:rPr lang="en-AU" dirty="0" smtClean="0"/>
              <a:t>to the </a:t>
            </a:r>
            <a:r>
              <a:rPr lang="en-AU" baseline="0" dirty="0" smtClean="0"/>
              <a:t>clinical route.</a:t>
            </a:r>
            <a:endParaRPr lang="en-AU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BC2B28B-4E9F-4283-B349-3B98F6C56B78}" type="slidenum">
              <a:rPr lang="en-AU" sz="1200" smtClean="0"/>
              <a:pPr eaLnBrk="1" hangingPunct="1"/>
              <a:t>10</a:t>
            </a:fld>
            <a:endParaRPr lang="en-AU" sz="1200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This is </a:t>
            </a:r>
            <a:r>
              <a:rPr lang="en-AU" baseline="0" dirty="0" smtClean="0"/>
              <a:t>my </a:t>
            </a:r>
            <a:r>
              <a:rPr lang="en-AU" dirty="0" smtClean="0"/>
              <a:t>community </a:t>
            </a:r>
            <a:r>
              <a:rPr lang="en-AU" dirty="0" smtClean="0"/>
              <a:t>page on </a:t>
            </a:r>
            <a:r>
              <a:rPr lang="en-AU" dirty="0" err="1" smtClean="0"/>
              <a:t>facebook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Daily posts</a:t>
            </a:r>
            <a:r>
              <a:rPr lang="en-AU" baseline="0" dirty="0" smtClean="0"/>
              <a:t> and </a:t>
            </a:r>
            <a:r>
              <a:rPr lang="en-AU" dirty="0" smtClean="0"/>
              <a:t>links regarding mindfulness and spirituality.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This provides a wide d</a:t>
            </a:r>
            <a:r>
              <a:rPr lang="en-AU" dirty="0" smtClean="0"/>
              <a:t>oorway to</a:t>
            </a:r>
            <a:r>
              <a:rPr lang="en-AU" baseline="0" dirty="0" smtClean="0"/>
              <a:t> </a:t>
            </a:r>
            <a:r>
              <a:rPr lang="en-AU" dirty="0" smtClean="0"/>
              <a:t>those potentially</a:t>
            </a:r>
            <a:r>
              <a:rPr lang="en-AU" baseline="0" dirty="0" smtClean="0"/>
              <a:t> </a:t>
            </a:r>
            <a:r>
              <a:rPr lang="en-AU" dirty="0" smtClean="0"/>
              <a:t>interested</a:t>
            </a:r>
            <a:r>
              <a:rPr lang="en-AU" baseline="0" dirty="0" smtClean="0"/>
              <a:t> to f</a:t>
            </a:r>
            <a:r>
              <a:rPr lang="en-AU" dirty="0" smtClean="0"/>
              <a:t>urther</a:t>
            </a:r>
            <a:r>
              <a:rPr lang="en-AU" baseline="0" dirty="0" smtClean="0"/>
              <a:t> resources, including </a:t>
            </a:r>
            <a:r>
              <a:rPr lang="en-AU" dirty="0" smtClean="0"/>
              <a:t>ACT.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E4B1A654-00F4-4F21-BB38-A5B873064F7F}" type="slidenum">
              <a:rPr lang="en-AU" sz="1200" smtClean="0"/>
              <a:pPr eaLnBrk="1" hangingPunct="1"/>
              <a:t>11</a:t>
            </a:fld>
            <a:endParaRPr lang="en-AU" sz="120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As</a:t>
            </a:r>
            <a:r>
              <a:rPr lang="en-AU" baseline="0" dirty="0" smtClean="0"/>
              <a:t> you will be aware there are many avenues to social media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Google+ is one such up and coming avenue which boasts a feature called circles; 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And has a wide range of online communities.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E4B1A654-00F4-4F21-BB38-A5B873064F7F}" type="slidenum">
              <a:rPr lang="en-AU" sz="1200" smtClean="0"/>
              <a:pPr eaLnBrk="1" hangingPunct="1"/>
              <a:t>12</a:t>
            </a:fld>
            <a:endParaRPr lang="en-AU" sz="120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Here</a:t>
            </a:r>
            <a:r>
              <a:rPr lang="en-AU" baseline="0" dirty="0" smtClean="0"/>
              <a:t> are some example pictures that have indeed enticed people into this network</a:t>
            </a:r>
            <a:endParaRPr lang="en-AU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9B2842C-DEC8-42A6-AE6E-55BBF81B454F}" type="slidenum">
              <a:rPr lang="en-AU" sz="1200" smtClean="0"/>
              <a:pPr eaLnBrk="1" hangingPunct="1"/>
              <a:t>13</a:t>
            </a:fld>
            <a:endParaRPr lang="en-AU" sz="1200" smtClean="0"/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From</a:t>
            </a:r>
            <a:r>
              <a:rPr lang="en-AU" baseline="0" dirty="0" smtClean="0"/>
              <a:t> here p</a:t>
            </a:r>
            <a:r>
              <a:rPr lang="en-AU" dirty="0" smtClean="0"/>
              <a:t>eople can choose</a:t>
            </a:r>
            <a:r>
              <a:rPr lang="en-AU" baseline="0" dirty="0" smtClean="0"/>
              <a:t> </a:t>
            </a:r>
            <a:r>
              <a:rPr lang="en-AU" dirty="0" smtClean="0"/>
              <a:t>from the options they have been drawn to.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Here</a:t>
            </a:r>
            <a:r>
              <a:rPr lang="en-AU" baseline="0" dirty="0" smtClean="0"/>
              <a:t> </a:t>
            </a:r>
            <a:r>
              <a:rPr lang="en-AU" dirty="0" smtClean="0"/>
              <a:t>is</a:t>
            </a:r>
            <a:r>
              <a:rPr lang="en-AU" baseline="0" dirty="0" smtClean="0"/>
              <a:t> a template of a pending website which incorporates avenues for Heart Centred Networking, Mindfulness, ACT, Smart Phone Apps and more.</a:t>
            </a:r>
            <a:endParaRPr lang="en-AU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BC2B28B-4E9F-4283-B349-3B98F6C56B78}" type="slidenum">
              <a:rPr lang="en-AU" sz="1200" smtClean="0"/>
              <a:pPr eaLnBrk="1" hangingPunct="1"/>
              <a:t>14</a:t>
            </a:fld>
            <a:endParaRPr lang="en-AU" sz="1200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An estimation by </a:t>
            </a:r>
            <a:r>
              <a:rPr lang="en-AU" dirty="0" err="1" smtClean="0"/>
              <a:t>eMarketer</a:t>
            </a:r>
            <a:r>
              <a:rPr lang="en-AU" dirty="0" smtClean="0"/>
              <a:t> in the UK suggests that </a:t>
            </a:r>
            <a:r>
              <a:rPr lang="en-AU" dirty="0" smtClean="0"/>
              <a:t>teen smartphone </a:t>
            </a:r>
            <a:r>
              <a:rPr lang="en-AU" dirty="0" smtClean="0"/>
              <a:t>users </a:t>
            </a:r>
            <a:r>
              <a:rPr lang="en-AU" dirty="0" smtClean="0"/>
              <a:t>will </a:t>
            </a:r>
            <a:r>
              <a:rPr lang="en-AU" dirty="0" smtClean="0"/>
              <a:t>reach 81% this year and rise to 96% in 2017.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Benefits </a:t>
            </a:r>
            <a:r>
              <a:rPr lang="en-AU" baseline="0" dirty="0" smtClean="0"/>
              <a:t>are: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Discrete,</a:t>
            </a:r>
            <a:r>
              <a:rPr lang="en-AU" baseline="0" dirty="0" smtClean="0"/>
              <a:t> </a:t>
            </a: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Convenience </a:t>
            </a:r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and </a:t>
            </a:r>
            <a:r>
              <a:rPr lang="en-AU" baseline="0" dirty="0" smtClean="0"/>
              <a:t>of course Apps 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9B2842C-DEC8-42A6-AE6E-55BBF81B454F}" type="slidenum">
              <a:rPr lang="en-AU" sz="1200" smtClean="0"/>
              <a:pPr eaLnBrk="1" hangingPunct="1"/>
              <a:t>15</a:t>
            </a:fld>
            <a:endParaRPr lang="en-AU" sz="1200" smtClean="0"/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Apps </a:t>
            </a:r>
            <a:r>
              <a:rPr lang="en-AU" dirty="0" smtClean="0"/>
              <a:t>like</a:t>
            </a:r>
            <a:r>
              <a:rPr lang="en-AU" baseline="0" dirty="0" smtClean="0"/>
              <a:t> this </a:t>
            </a:r>
            <a:r>
              <a:rPr lang="en-AU" dirty="0" smtClean="0"/>
              <a:t>are </a:t>
            </a:r>
            <a:r>
              <a:rPr lang="en-AU" dirty="0" smtClean="0"/>
              <a:t>not strictly therapy</a:t>
            </a:r>
            <a:r>
              <a:rPr lang="en-AU" baseline="0" dirty="0" smtClean="0"/>
              <a:t> </a:t>
            </a:r>
            <a:r>
              <a:rPr lang="en-AU" dirty="0" smtClean="0"/>
              <a:t>based </a:t>
            </a:r>
            <a:r>
              <a:rPr lang="en-AU" dirty="0" smtClean="0"/>
              <a:t>but have </a:t>
            </a:r>
            <a:r>
              <a:rPr lang="en-AU" dirty="0" smtClean="0"/>
              <a:t>the potential to reach more </a:t>
            </a:r>
            <a:r>
              <a:rPr lang="en-AU" dirty="0" smtClean="0"/>
              <a:t>people.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However,</a:t>
            </a:r>
            <a:r>
              <a:rPr lang="en-AU" baseline="0" dirty="0" smtClean="0"/>
              <a:t> this app provides a direct avenue to contextual psychology </a:t>
            </a:r>
            <a:endParaRPr lang="en-AU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33980F8-AE50-45BD-8C03-652E830FCC17}" type="slidenum">
              <a:rPr lang="en-AU" sz="1200" smtClean="0"/>
              <a:pPr eaLnBrk="1" hangingPunct="1"/>
              <a:t>16</a:t>
            </a:fld>
            <a:endParaRPr lang="en-AU" sz="120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Part of this </a:t>
            </a:r>
            <a:r>
              <a:rPr lang="en-AU" dirty="0" smtClean="0"/>
              <a:t>app focuses on working with unwanted emotions,</a:t>
            </a:r>
            <a:r>
              <a:rPr lang="en-AU" baseline="0" dirty="0" smtClean="0"/>
              <a:t> the other part, </a:t>
            </a:r>
            <a:r>
              <a:rPr lang="en-AU" dirty="0" smtClean="0"/>
              <a:t>cultivating not coercing more desirable emotions;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It also has</a:t>
            </a:r>
            <a:r>
              <a:rPr lang="en-AU" baseline="0" dirty="0" smtClean="0"/>
              <a:t> a great deal of</a:t>
            </a:r>
            <a:r>
              <a:rPr lang="en-AU" dirty="0" smtClean="0"/>
              <a:t> </a:t>
            </a:r>
            <a:r>
              <a:rPr lang="en-AU" dirty="0" err="1" smtClean="0"/>
              <a:t>psychoeducation</a:t>
            </a:r>
            <a:r>
              <a:rPr lang="en-AU" dirty="0" smtClean="0"/>
              <a:t> </a:t>
            </a:r>
            <a:r>
              <a:rPr lang="en-AU" baseline="0" dirty="0" smtClean="0"/>
              <a:t>t</a:t>
            </a:r>
            <a:r>
              <a:rPr lang="en-AU" dirty="0" smtClean="0"/>
              <a:t>hat is ACT consistent.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FE2B422-58B1-4DE9-AFEB-ED0959E2283B}" type="slidenum">
              <a:rPr lang="en-AU" sz="1200" smtClean="0"/>
              <a:pPr eaLnBrk="1" hangingPunct="1"/>
              <a:t>17</a:t>
            </a:fld>
            <a:endParaRPr lang="en-AU" sz="1200" smtClean="0"/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The aims for 2013 and beyond… 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To create an anonymous survey in schools about: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Youth suicide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What resources people are aware of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What they believe will make a difference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What activities they would like in their community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B607687-4A0D-49F2-A786-A75957F7BC88}" type="slidenum">
              <a:rPr lang="en-AU" sz="1200" smtClean="0"/>
              <a:pPr eaLnBrk="1" hangingPunct="1"/>
              <a:t>18</a:t>
            </a:fld>
            <a:endParaRPr lang="en-AU" sz="1200" smtClean="0"/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The plan is for this</a:t>
            </a:r>
            <a:r>
              <a:rPr lang="en-AU" baseline="0" dirty="0" smtClean="0"/>
              <a:t> information</a:t>
            </a:r>
            <a:r>
              <a:rPr lang="en-AU" dirty="0" smtClean="0"/>
              <a:t> to be compiled and sent to the Australian government </a:t>
            </a:r>
            <a:r>
              <a:rPr lang="en-AU" dirty="0" smtClean="0"/>
              <a:t>for</a:t>
            </a:r>
            <a:r>
              <a:rPr lang="en-AU" baseline="0" dirty="0" smtClean="0"/>
              <a:t> </a:t>
            </a:r>
            <a:r>
              <a:rPr lang="en-AU" baseline="0" dirty="0" smtClean="0"/>
              <a:t>a </a:t>
            </a:r>
            <a:r>
              <a:rPr lang="en-AU" dirty="0" smtClean="0"/>
              <a:t>funding </a:t>
            </a:r>
            <a:r>
              <a:rPr lang="en-AU" dirty="0" smtClean="0"/>
              <a:t>request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Advocating the benefits of </a:t>
            </a:r>
            <a:r>
              <a:rPr lang="en-AU" dirty="0" smtClean="0"/>
              <a:t>giving </a:t>
            </a:r>
            <a:r>
              <a:rPr lang="en-AU" dirty="0" smtClean="0"/>
              <a:t>youth a </a:t>
            </a:r>
            <a:r>
              <a:rPr lang="en-AU" dirty="0" smtClean="0"/>
              <a:t>voice, </a:t>
            </a:r>
            <a:r>
              <a:rPr lang="en-AU" baseline="0" dirty="0" smtClean="0"/>
              <a:t>sharing</a:t>
            </a:r>
            <a:r>
              <a:rPr lang="en-AU" dirty="0" smtClean="0"/>
              <a:t> </a:t>
            </a:r>
            <a:r>
              <a:rPr lang="en-AU" dirty="0" smtClean="0"/>
              <a:t>and</a:t>
            </a:r>
            <a:r>
              <a:rPr lang="en-AU" baseline="0" dirty="0" smtClean="0"/>
              <a:t> </a:t>
            </a:r>
            <a:r>
              <a:rPr lang="en-AU" baseline="0" dirty="0" smtClean="0"/>
              <a:t>ultimately connecting</a:t>
            </a:r>
            <a:endParaRPr lang="en-AU" baseline="0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BC2B28B-4E9F-4283-B349-3B98F6C56B78}" type="slidenum">
              <a:rPr lang="en-AU" sz="1200" smtClean="0"/>
              <a:pPr eaLnBrk="1" hangingPunct="1"/>
              <a:t>19</a:t>
            </a:fld>
            <a:endParaRPr lang="en-AU" sz="1200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In</a:t>
            </a:r>
            <a:r>
              <a:rPr lang="en-AU" baseline="0" dirty="0" smtClean="0"/>
              <a:t> these 5 mins I am going to talk about 2 projects; Share You Gift and Mindful Creation.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We will also explore social media and smart phone apps in the context of mindful change</a:t>
            </a:r>
            <a:endParaRPr lang="en-AU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DF10320-E697-4B08-8C88-533191005BD6}" type="slidenum">
              <a:rPr lang="en-AU" sz="1200" smtClean="0"/>
              <a:pPr eaLnBrk="1" hangingPunct="1"/>
              <a:t>2</a:t>
            </a:fld>
            <a:endParaRPr lang="en-AU" sz="1200" smtClean="0"/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As mentioned earlier, on being part of SYG workshop, I was inspired to create something to make a difference.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Simple, easy read basics of ACT</a:t>
            </a:r>
            <a:r>
              <a:rPr lang="en-AU" baseline="0" dirty="0" smtClean="0"/>
              <a:t>, guided exercises and meditations, journal, quotes and more…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And it will be completely</a:t>
            </a:r>
            <a:r>
              <a:rPr lang="en-AU" baseline="0" dirty="0" smtClean="0"/>
              <a:t> </a:t>
            </a:r>
            <a:r>
              <a:rPr lang="en-AU" dirty="0" smtClean="0"/>
              <a:t>FREE.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3A941AA-C1BA-4DB0-BA30-331D79E6DFC3}" type="slidenum">
              <a:rPr lang="en-AU" sz="1200" smtClean="0"/>
              <a:pPr eaLnBrk="1" hangingPunct="1"/>
              <a:t>20</a:t>
            </a:fld>
            <a:endParaRPr lang="en-AU" sz="120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Alice Hall is the founder of Share Your Gift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This started</a:t>
            </a:r>
            <a:r>
              <a:rPr lang="en-AU" baseline="0" dirty="0" smtClean="0"/>
              <a:t> with </a:t>
            </a:r>
            <a:r>
              <a:rPr lang="en-AU" dirty="0" smtClean="0"/>
              <a:t>youth work in the north </a:t>
            </a:r>
            <a:r>
              <a:rPr lang="en-AU" baseline="0" dirty="0" smtClean="0"/>
              <a:t>Melbourne suburbs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In</a:t>
            </a:r>
            <a:r>
              <a:rPr lang="en-AU" baseline="0" dirty="0" smtClean="0"/>
              <a:t> doing this, she was </a:t>
            </a:r>
            <a:r>
              <a:rPr lang="en-AU" dirty="0" smtClean="0"/>
              <a:t>deeply moved by</a:t>
            </a:r>
            <a:r>
              <a:rPr lang="en-AU" baseline="0" dirty="0" smtClean="0"/>
              <a:t> the prevalence and impact of youth suicide (which has caused a recent media stir)</a:t>
            </a:r>
            <a:endParaRPr lang="en-AU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EC8D19C7-7437-4DC6-8291-4901D53947FD}" type="slidenum">
              <a:rPr lang="en-AU" sz="1200" smtClean="0"/>
              <a:pPr eaLnBrk="1" hangingPunct="1"/>
              <a:t>3</a:t>
            </a:fld>
            <a:endParaRPr lang="en-AU" sz="1200" smtClean="0"/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Share Your Gift is </a:t>
            </a:r>
            <a:r>
              <a:rPr lang="en-AU" dirty="0" smtClean="0"/>
              <a:t>an</a:t>
            </a:r>
            <a:r>
              <a:rPr lang="en-AU" baseline="0" dirty="0" smtClean="0"/>
              <a:t> organisation which </a:t>
            </a:r>
            <a:r>
              <a:rPr lang="en-AU" dirty="0" smtClean="0"/>
              <a:t>encourages </a:t>
            </a:r>
            <a:r>
              <a:rPr lang="en-AU" dirty="0" smtClean="0"/>
              <a:t>youth to find what</a:t>
            </a:r>
            <a:r>
              <a:rPr lang="en-AU" baseline="0" dirty="0" smtClean="0"/>
              <a:t> makes them unique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It</a:t>
            </a:r>
            <a:r>
              <a:rPr lang="en-AU" baseline="0" dirty="0" smtClean="0"/>
              <a:t> </a:t>
            </a:r>
            <a:r>
              <a:rPr lang="en-AU" dirty="0" smtClean="0"/>
              <a:t>provides</a:t>
            </a:r>
            <a:r>
              <a:rPr lang="en-AU" baseline="0" dirty="0" smtClean="0"/>
              <a:t> a </a:t>
            </a:r>
            <a:r>
              <a:rPr lang="en-AU" dirty="0" smtClean="0"/>
              <a:t>space for youth to share their story and collaborate with others,</a:t>
            </a:r>
            <a:r>
              <a:rPr lang="en-AU" baseline="0" dirty="0" smtClean="0"/>
              <a:t> </a:t>
            </a:r>
            <a:r>
              <a:rPr lang="en-AU" dirty="0" smtClean="0"/>
              <a:t>build awareness of Youth Suicide, 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and strengthens the engagement to further resources.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B607687-4A0D-49F2-A786-A75957F7BC88}" type="slidenum">
              <a:rPr lang="en-AU" sz="1200" smtClean="0"/>
              <a:pPr eaLnBrk="1" hangingPunct="1"/>
              <a:t>4</a:t>
            </a:fld>
            <a:endParaRPr lang="en-AU" sz="1200" smtClean="0"/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i="0" baseline="0" dirty="0" smtClean="0"/>
              <a:t>I was invited to a Share Your Gift workshop </a:t>
            </a:r>
          </a:p>
          <a:p>
            <a:pPr eaLnBrk="1" hangingPunct="1">
              <a:spcBef>
                <a:spcPct val="0"/>
              </a:spcBef>
            </a:pPr>
            <a:endParaRPr lang="en-AU" i="0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i="0" dirty="0" smtClean="0"/>
              <a:t>At this event, people expressed themselves,</a:t>
            </a:r>
            <a:r>
              <a:rPr lang="en-AU" i="0" baseline="0" dirty="0" smtClean="0"/>
              <a:t> </a:t>
            </a:r>
            <a:r>
              <a:rPr lang="en-AU" i="0" dirty="0" smtClean="0"/>
              <a:t>their ideas</a:t>
            </a:r>
            <a:r>
              <a:rPr lang="en-AU" i="0" dirty="0" smtClean="0"/>
              <a:t>, through dance, </a:t>
            </a:r>
            <a:r>
              <a:rPr lang="en-AU" i="0" dirty="0" smtClean="0"/>
              <a:t>poems, songs and stories about anything of their choosing</a:t>
            </a:r>
            <a:r>
              <a:rPr lang="en-AU" i="0" baseline="0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AU" i="0" dirty="0" smtClean="0"/>
          </a:p>
          <a:p>
            <a:pPr eaLnBrk="1" hangingPunct="1">
              <a:spcBef>
                <a:spcPct val="0"/>
              </a:spcBef>
            </a:pPr>
            <a:r>
              <a:rPr lang="en-AU" i="0" dirty="0" smtClean="0"/>
              <a:t>I</a:t>
            </a:r>
            <a:r>
              <a:rPr lang="en-AU" i="0" baseline="0" dirty="0" smtClean="0"/>
              <a:t> was deeply moved by this event and it inspired me to create something that could make a difference (share later)</a:t>
            </a:r>
            <a:endParaRPr lang="en-AU" i="0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4201BA5-1E78-46DC-9FB6-3BC7FAF7F0FE}" type="slidenum">
              <a:rPr lang="en-AU" sz="1200" smtClean="0"/>
              <a:pPr eaLnBrk="1" hangingPunct="1"/>
              <a:t>5</a:t>
            </a:fld>
            <a:endParaRPr lang="en-AU" sz="1200" smtClean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Alice,</a:t>
            </a:r>
            <a:r>
              <a:rPr lang="en-AU" baseline="0" dirty="0" smtClean="0"/>
              <a:t> her partner and Sky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Sky wanted to be in this presentation so I honoured her wishes!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Check out her t-shirt!</a:t>
            </a:r>
            <a:endParaRPr lang="en-A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4201BA5-1E78-46DC-9FB6-3BC7FAF7F0FE}" type="slidenum">
              <a:rPr lang="en-AU" sz="1200" smtClean="0"/>
              <a:pPr eaLnBrk="1" hangingPunct="1"/>
              <a:t>6</a:t>
            </a:fld>
            <a:endParaRPr lang="en-AU" sz="1200" smtClean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project, Mindful Creation has been set up to enhance meaningful connection. </a:t>
            </a:r>
          </a:p>
          <a:p>
            <a:pPr lvl="0"/>
            <a:endParaRPr lang="en-A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influences are from a range of psycho-spiritual approaches in my personal life, and a strong influence clinically from contextual psychology since 2005</a:t>
            </a:r>
            <a:endParaRPr lang="en-AU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391A385-63CA-4C75-B1AD-42E051BBC085}" type="slidenum">
              <a:rPr lang="en-AU" sz="1200" smtClean="0"/>
              <a:pPr eaLnBrk="1" hangingPunct="1"/>
              <a:t>7</a:t>
            </a:fld>
            <a:endParaRPr lang="en-AU" sz="120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I want to introduce you to Heart Centred Networking</a:t>
            </a:r>
            <a:r>
              <a:rPr lang="en-AU" baseline="0" dirty="0" smtClean="0"/>
              <a:t>, a process of </a:t>
            </a:r>
            <a:r>
              <a:rPr lang="en-AU" dirty="0" smtClean="0"/>
              <a:t>reaching out to the heart</a:t>
            </a:r>
            <a:r>
              <a:rPr lang="en-AU" baseline="0" dirty="0" smtClean="0"/>
              <a:t> and from the heart.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When we look at the core values that underpin important life areas, it all comes down to connection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This is for EVERYONE</a:t>
            </a:r>
            <a:r>
              <a:rPr lang="en-AU" baseline="0" dirty="0" smtClean="0"/>
              <a:t> of all ages, cultures </a:t>
            </a:r>
            <a:r>
              <a:rPr lang="en-AU" baseline="0" dirty="0" err="1" smtClean="0"/>
              <a:t>etc</a:t>
            </a:r>
            <a:r>
              <a:rPr lang="en-AU" baseline="0" dirty="0" smtClean="0"/>
              <a:t> </a:t>
            </a:r>
            <a:endParaRPr lang="en-A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9B2842C-DEC8-42A6-AE6E-55BBF81B454F}" type="slidenum">
              <a:rPr lang="en-AU" sz="1200" smtClean="0"/>
              <a:pPr eaLnBrk="1" hangingPunct="1"/>
              <a:t>8</a:t>
            </a:fld>
            <a:endParaRPr lang="en-AU" sz="1200" smtClean="0"/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Heart Centred Networking –</a:t>
            </a:r>
            <a:r>
              <a:rPr lang="en-AU" baseline="0" dirty="0" smtClean="0"/>
              <a:t> sharing, connecting, caring – </a:t>
            </a:r>
            <a:r>
              <a:rPr lang="en-AU" baseline="0" dirty="0" smtClean="0"/>
              <a:t>pushing the title to one side, notice </a:t>
            </a:r>
            <a:r>
              <a:rPr lang="en-AU" baseline="0" dirty="0" smtClean="0"/>
              <a:t>too </a:t>
            </a:r>
            <a:r>
              <a:rPr lang="en-AU" baseline="0" dirty="0" smtClean="0"/>
              <a:t>a similar process to ACBS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In</a:t>
            </a:r>
            <a:r>
              <a:rPr lang="en-AU" baseline="0" dirty="0" smtClean="0"/>
              <a:t> this context, social </a:t>
            </a:r>
            <a:r>
              <a:rPr lang="en-AU" dirty="0" smtClean="0"/>
              <a:t>media</a:t>
            </a:r>
            <a:r>
              <a:rPr lang="en-AU" baseline="0" dirty="0" smtClean="0"/>
              <a:t> is the a</a:t>
            </a:r>
            <a:r>
              <a:rPr lang="en-AU" dirty="0" smtClean="0"/>
              <a:t>venue to reach out</a:t>
            </a:r>
            <a:r>
              <a:rPr lang="en-AU" baseline="0" dirty="0" smtClean="0"/>
              <a:t> and </a:t>
            </a:r>
            <a:r>
              <a:rPr lang="en-AU" dirty="0" smtClean="0"/>
              <a:t>enhance this connection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68B3A6D-B091-4180-A05E-13A2701CF2C4}" type="slidenum">
              <a:rPr lang="en-AU" sz="1200" smtClean="0"/>
              <a:pPr eaLnBrk="1" hangingPunct="1"/>
              <a:t>9</a:t>
            </a:fld>
            <a:endParaRPr lang="en-AU" sz="1200" smtClean="0"/>
          </a:p>
        </p:txBody>
      </p:sp>
      <p:sp>
        <p:nvSpPr>
          <p:cNvPr id="38917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AU" sz="1200" smtClean="0"/>
              <a:t>Mindful Creation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133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764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503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954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9801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377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30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87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8533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5536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3393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498600"/>
          </a:xfrm>
        </p:spPr>
        <p:txBody>
          <a:bodyPr/>
          <a:lstStyle/>
          <a:p>
            <a:endParaRPr lang="en-AU" smtClean="0"/>
          </a:p>
        </p:txBody>
      </p:sp>
      <p:pic>
        <p:nvPicPr>
          <p:cNvPr id="2051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0"/>
            <a:ext cx="13944600" cy="975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00" advTm="9000">
        <p:fade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276475"/>
            <a:ext cx="6435725" cy="6435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3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3000">
        <p14:honeycomb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362200"/>
            <a:ext cx="1156017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Reuben\Desktop\facebook-logo-glen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0"/>
            <a:ext cx="76962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euben\Desktop\facebook-logo-white-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52400"/>
            <a:ext cx="7315200" cy="20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" advTm="12000">
        <p14:flip dir="r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euben\Desktop\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676525"/>
            <a:ext cx="11383874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uben\Desktop\141571v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1066800"/>
            <a:ext cx="5305426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000">
        <p:pull/>
      </p:transition>
    </mc:Choice>
    <mc:Fallback xmlns="">
      <p:transition spd="slow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5734050" cy="4994172"/>
          </a:xfrm>
        </p:spPr>
      </p:pic>
      <p:pic>
        <p:nvPicPr>
          <p:cNvPr id="1026" name="Picture 2" descr="C:\Users\Reuben\Documents\Social Media Pics etc\To Use For Apps\2013 - 1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26680"/>
            <a:ext cx="4775200" cy="51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uben\Documents\Social Media Pics etc\To Use For Apps\580235_364626606952833_1931199012_n[1]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624512"/>
            <a:ext cx="457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uben\Documents\Social Media Pics etc\To Use For Apps\lfei begins at the end of your comfort zone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75285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:checker/>
      </p:transition>
    </mc:Choice>
    <mc:Fallback xmlns="">
      <p:transition spd="slow" advTm="1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0"/>
            <a:ext cx="14387149" cy="97536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70000" y="2438400"/>
            <a:ext cx="10464800" cy="2971800"/>
          </a:xfrm>
        </p:spPr>
        <p:txBody>
          <a:bodyPr/>
          <a:lstStyle/>
          <a:p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/>
            </a:r>
            <a:b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AU" sz="8000" b="1" dirty="0" smtClean="0">
                <a:solidFill>
                  <a:srgbClr val="FF0000"/>
                </a:solidFill>
                <a:latin typeface="Arial Rounded MT Bold" pitchFamily="34" charset="0"/>
              </a:rPr>
              <a:t>COMING SOON!</a:t>
            </a:r>
            <a:r>
              <a:rPr lang="en-AU" sz="5400" dirty="0" smtClean="0">
                <a:solidFill>
                  <a:schemeClr val="bg1"/>
                </a:solidFill>
                <a:latin typeface="Gill Sans"/>
              </a:rPr>
              <a:t/>
            </a:r>
            <a:br>
              <a:rPr lang="en-AU" sz="5400" dirty="0" smtClean="0">
                <a:solidFill>
                  <a:schemeClr val="bg1"/>
                </a:solidFill>
                <a:latin typeface="Gill Sans"/>
              </a:rPr>
            </a:br>
            <a:endParaRPr lang="en-AU" sz="5400" dirty="0" smtClean="0">
              <a:solidFill>
                <a:schemeClr val="bg1"/>
              </a:solidFill>
              <a:latin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422400"/>
          </a:xfrm>
        </p:spPr>
        <p:txBody>
          <a:bodyPr/>
          <a:lstStyle/>
          <a:p>
            <a:endParaRPr lang="en-AU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0"/>
            <a:ext cx="14609288" cy="9753600"/>
          </a:xfrm>
        </p:spPr>
      </p:pic>
      <p:pic>
        <p:nvPicPr>
          <p:cNvPr id="4" name="Picture 3" descr="C:\Users\Reuben\Desktop\Ignite Presentation\teens_on_phones_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362200"/>
            <a:ext cx="8458200" cy="56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1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4000">
        <p:checker/>
      </p:transition>
    </mc:Choice>
    <mc:Fallback xmlns="">
      <p:transition spd="slow" advTm="1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52400"/>
            <a:ext cx="8229600" cy="9275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C:\Users\Reuben\Desktop\MC_menu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38400"/>
            <a:ext cx="289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600" y="8382000"/>
            <a:ext cx="1203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smtClean="0">
                <a:latin typeface="Arial Rounded MT Bold" pitchFamily="34" charset="0"/>
              </a:rPr>
              <a:t>www.mindfulinspiration.com</a:t>
            </a:r>
            <a:endParaRPr lang="en-AU" sz="66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228600"/>
            <a:ext cx="1158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Arial Rounded MT Bold" pitchFamily="34" charset="0"/>
              </a:rPr>
              <a:t>Complete Mindfulness: The Art of Being</a:t>
            </a:r>
            <a:endParaRPr lang="en-AU" sz="4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over/>
      </p:transition>
    </mc:Choice>
    <mc:Fallback xmlns="">
      <p:transition spd="slow" advTm="1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52400"/>
            <a:ext cx="8229600" cy="922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Reuben\Downloads\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9" y="2438400"/>
            <a:ext cx="285651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8001000"/>
            <a:ext cx="13004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>
                <a:solidFill>
                  <a:srgbClr val="FF0000"/>
                </a:solidFill>
                <a:latin typeface="Arial Rounded MT Bold" pitchFamily="34" charset="0"/>
              </a:rPr>
              <a:t>info@mindfulcreation.com</a:t>
            </a:r>
          </a:p>
          <a:p>
            <a:r>
              <a:rPr lang="en-AU" sz="4000" b="1" dirty="0" smtClean="0">
                <a:latin typeface="Arial Rounded MT Bold" pitchFamily="34" charset="0"/>
              </a:rPr>
              <a:t>Email here to receive it for </a:t>
            </a:r>
            <a:r>
              <a:rPr lang="en-AU" sz="4000" b="1" u="sng" dirty="0" smtClean="0">
                <a:latin typeface="Arial Rounded MT Bold" pitchFamily="34" charset="0"/>
              </a:rPr>
              <a:t>FREE</a:t>
            </a:r>
            <a:r>
              <a:rPr lang="en-AU" sz="4000" b="1" dirty="0" smtClean="0">
                <a:latin typeface="Arial Rounded MT Bold" pitchFamily="34" charset="0"/>
              </a:rPr>
              <a:t> - Release Oct 2013</a:t>
            </a:r>
            <a:endParaRPr lang="en-AU" sz="4000" b="1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312182"/>
            <a:ext cx="1234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600" dirty="0" smtClean="0">
                <a:latin typeface="Arial Rounded MT Bold" pitchFamily="34" charset="0"/>
              </a:rPr>
              <a:t>Mindful Expansion: The Art of Self-Growth</a:t>
            </a:r>
            <a:endParaRPr lang="en-AU" sz="4600" dirty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over/>
      </p:transition>
    </mc:Choice>
    <mc:Fallback xmlns="">
      <p:transition spd="slow" advTm="1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70000" y="304800"/>
            <a:ext cx="10464800" cy="8991600"/>
          </a:xfrm>
        </p:spPr>
        <p:txBody>
          <a:bodyPr/>
          <a:lstStyle/>
          <a:p>
            <a:r>
              <a:rPr lang="en-AU" sz="9600" dirty="0" smtClean="0">
                <a:solidFill>
                  <a:schemeClr val="bg1"/>
                </a:solidFill>
                <a:latin typeface="Freestyle Script" pitchFamily="66" charset="0"/>
                <a:cs typeface="CordiaUPC" pitchFamily="34" charset="-34"/>
              </a:rPr>
              <a:t>2013 and beyond…</a:t>
            </a:r>
            <a:r>
              <a:rPr lang="en-AU" sz="5400" dirty="0" smtClean="0">
                <a:solidFill>
                  <a:schemeClr val="bg1"/>
                </a:solidFill>
                <a:latin typeface="Arial Rounded MT Bold" pitchFamily="34" charset="0"/>
              </a:rPr>
              <a:t/>
            </a:r>
            <a:br>
              <a:rPr lang="en-AU" sz="54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Share </a:t>
            </a:r>
            <a:b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YOUR</a:t>
            </a:r>
            <a:b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 Gift </a:t>
            </a:r>
            <a:r>
              <a:rPr lang="en-AU" sz="5400" dirty="0" smtClean="0">
                <a:solidFill>
                  <a:schemeClr val="bg1"/>
                </a:solidFill>
                <a:latin typeface="Gill Sans"/>
              </a:rPr>
              <a:t/>
            </a:r>
            <a:br>
              <a:rPr lang="en-AU" sz="5400" dirty="0" smtClean="0">
                <a:solidFill>
                  <a:schemeClr val="bg1"/>
                </a:solidFill>
                <a:latin typeface="Gill Sans"/>
              </a:rPr>
            </a:br>
            <a:endParaRPr lang="en-AU" sz="5400" dirty="0" smtClean="0">
              <a:solidFill>
                <a:schemeClr val="bg1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529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276475"/>
            <a:ext cx="6435725" cy="6435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70000" y="304800"/>
            <a:ext cx="10464800" cy="8991600"/>
          </a:xfrm>
        </p:spPr>
        <p:txBody>
          <a:bodyPr/>
          <a:lstStyle/>
          <a:p>
            <a:r>
              <a:rPr lang="en-AU" sz="9600" dirty="0" smtClean="0">
                <a:solidFill>
                  <a:schemeClr val="bg1"/>
                </a:solidFill>
                <a:latin typeface="Freestyle Script" pitchFamily="66" charset="0"/>
                <a:cs typeface="CordiaUPC" pitchFamily="34" charset="-34"/>
              </a:rPr>
              <a:t>2013 and beyond…</a:t>
            </a:r>
            <a:r>
              <a:rPr lang="en-AU" sz="5400" dirty="0" smtClean="0">
                <a:solidFill>
                  <a:schemeClr val="bg1"/>
                </a:solidFill>
                <a:latin typeface="Arial Rounded MT Bold" pitchFamily="34" charset="0"/>
              </a:rPr>
              <a:t/>
            </a:r>
            <a:br>
              <a:rPr lang="en-AU" sz="54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Share </a:t>
            </a:r>
            <a:b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YOUR</a:t>
            </a:r>
            <a:b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</a:rPr>
              <a:t> Gift </a:t>
            </a:r>
            <a:r>
              <a:rPr lang="en-AU" sz="5400" dirty="0" smtClean="0">
                <a:solidFill>
                  <a:schemeClr val="bg1"/>
                </a:solidFill>
                <a:latin typeface="Gill Sans"/>
              </a:rPr>
              <a:t/>
            </a:r>
            <a:br>
              <a:rPr lang="en-AU" sz="5400" dirty="0" smtClean="0">
                <a:solidFill>
                  <a:schemeClr val="bg1"/>
                </a:solidFill>
                <a:latin typeface="Gill Sans"/>
              </a:rPr>
            </a:br>
            <a:endParaRPr lang="en-AU" sz="5400" dirty="0" smtClean="0">
              <a:solidFill>
                <a:schemeClr val="bg1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445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000">
        <p14:honeycomb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498600"/>
          </a:xfrm>
        </p:spPr>
        <p:txBody>
          <a:bodyPr/>
          <a:lstStyle/>
          <a:p>
            <a:endParaRPr lang="en-AU" smtClean="0"/>
          </a:p>
        </p:txBody>
      </p:sp>
      <p:pic>
        <p:nvPicPr>
          <p:cNvPr id="2051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0"/>
            <a:ext cx="13944600" cy="975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000" y="7696200"/>
            <a:ext cx="1287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THE DAY DAWNS</a:t>
            </a:r>
            <a:endParaRPr lang="en-A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26" y="-19050"/>
            <a:ext cx="8179073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Reuben\Downloads\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152650"/>
            <a:ext cx="2926057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3"/>
            <a:ext cx="1300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 smtClean="0">
                <a:latin typeface="Arial Rounded MT Bold" pitchFamily="34" charset="0"/>
              </a:rPr>
              <a:t>ACT on it: Mindfulness for Teens</a:t>
            </a:r>
            <a:endParaRPr lang="en-AU" sz="6000" b="1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3" y="7467600"/>
            <a:ext cx="1300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Arial Rounded MT Bold" pitchFamily="34" charset="0"/>
              </a:rPr>
              <a:t>This app will be </a:t>
            </a:r>
            <a:r>
              <a:rPr lang="en-AU" sz="6600" b="1" u="sng" dirty="0" smtClean="0">
                <a:latin typeface="Arial Rounded MT Bold" pitchFamily="34" charset="0"/>
              </a:rPr>
              <a:t>FREE</a:t>
            </a:r>
            <a:r>
              <a:rPr lang="en-AU" sz="6600" dirty="0" smtClean="0">
                <a:latin typeface="Arial Rounded MT Bold" pitchFamily="34" charset="0"/>
              </a:rPr>
              <a:t> </a:t>
            </a:r>
            <a:r>
              <a:rPr lang="en-AU" sz="4400" dirty="0" smtClean="0">
                <a:latin typeface="Arial Rounded MT Bold" pitchFamily="34" charset="0"/>
              </a:rPr>
              <a:t>&amp; available </a:t>
            </a:r>
            <a:r>
              <a:rPr lang="en-AU" sz="4400" u="sng" dirty="0" smtClean="0">
                <a:latin typeface="Arial Rounded MT Bold" pitchFamily="34" charset="0"/>
              </a:rPr>
              <a:t>Oct 2013</a:t>
            </a:r>
            <a:r>
              <a:rPr lang="en-AU" sz="4400" dirty="0" smtClean="0">
                <a:latin typeface="Arial Rounded MT Bold" pitchFamily="34" charset="0"/>
              </a:rPr>
              <a:t> on </a:t>
            </a:r>
            <a:r>
              <a:rPr lang="en-AU" sz="4400" b="1" dirty="0" smtClean="0">
                <a:latin typeface="Arial Rounded MT Bold" pitchFamily="34" charset="0"/>
              </a:rPr>
              <a:t>ALL</a:t>
            </a:r>
            <a:r>
              <a:rPr lang="en-AU" sz="4400" dirty="0" smtClean="0">
                <a:latin typeface="Arial Rounded MT Bold" pitchFamily="34" charset="0"/>
              </a:rPr>
              <a:t> smartphones</a:t>
            </a:r>
          </a:p>
          <a:p>
            <a:r>
              <a:rPr lang="en-AU" sz="3600" dirty="0" smtClean="0">
                <a:solidFill>
                  <a:srgbClr val="FF0000"/>
                </a:solidFill>
                <a:latin typeface="Arial Rounded MT Bold" pitchFamily="34" charset="0"/>
              </a:rPr>
              <a:t>WWW.MINDFULINSPIRATION.COM</a:t>
            </a:r>
          </a:p>
          <a:p>
            <a:endParaRPr lang="en-AU" sz="5400" dirty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422400"/>
          </a:xfrm>
        </p:spPr>
        <p:txBody>
          <a:bodyPr/>
          <a:lstStyle/>
          <a:p>
            <a:endParaRPr lang="en-AU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9220" name="Picture 2" descr="C:\Users\Reuben\Desktop\Ignite Presentation\Pics\Teens\50c6162c50b2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32207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244600" y="1371600"/>
            <a:ext cx="10464800" cy="7696200"/>
          </a:xfrm>
        </p:spPr>
        <p:txBody>
          <a:bodyPr/>
          <a:lstStyle/>
          <a:p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  <a:cs typeface="Aharoni" pitchFamily="2" charset="-79"/>
              </a:rPr>
              <a:t>Share</a:t>
            </a:r>
            <a:r>
              <a:rPr lang="en-AU" sz="25000" b="1" dirty="0" smtClean="0">
                <a:solidFill>
                  <a:srgbClr val="FF0000"/>
                </a:solidFill>
                <a:latin typeface="Bradley Hand ITC" pitchFamily="66" charset="0"/>
                <a:cs typeface="Aharoni" pitchFamily="2" charset="-79"/>
              </a:rPr>
              <a:t> YOUR </a:t>
            </a:r>
            <a:r>
              <a:rPr lang="en-AU" sz="15000" b="1" dirty="0" smtClean="0">
                <a:solidFill>
                  <a:srgbClr val="FF0000"/>
                </a:solidFill>
                <a:latin typeface="Bradley Hand ITC" pitchFamily="66" charset="0"/>
                <a:cs typeface="Aharoni" pitchFamily="2" charset="-79"/>
              </a:rPr>
              <a:t>Gift</a:t>
            </a:r>
            <a:r>
              <a:rPr lang="en-AU" sz="15000" b="1" dirty="0" smtClean="0">
                <a:solidFill>
                  <a:srgbClr val="7030A0"/>
                </a:solidFill>
              </a:rPr>
              <a:t/>
            </a:r>
            <a:br>
              <a:rPr lang="en-AU" sz="15000" b="1" dirty="0" smtClean="0">
                <a:solidFill>
                  <a:srgbClr val="7030A0"/>
                </a:solidFill>
              </a:rPr>
            </a:br>
            <a:endParaRPr lang="en-AU" sz="15000" b="1" dirty="0" smtClean="0">
              <a:solidFill>
                <a:srgbClr val="7030A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Reuben\Desktop\Ignite Presentation\hands_toge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0"/>
            <a:ext cx="1404518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7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13" y="-1588"/>
            <a:ext cx="14046200" cy="97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1657349"/>
            <a:ext cx="4829175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flip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28800"/>
            <a:ext cx="4608513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000">
        <p:push dir="u"/>
      </p:transition>
    </mc:Choice>
    <mc:Fallback xmlns="">
      <p:transition spd="slow" advTm="1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422400"/>
          </a:xfrm>
        </p:spPr>
        <p:txBody>
          <a:bodyPr/>
          <a:lstStyle/>
          <a:p>
            <a:endParaRPr lang="en-AU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</p:spPr>
      </p:pic>
    </p:spTree>
    <p:extLst>
      <p:ext uri="{BB962C8B-B14F-4D97-AF65-F5344CB8AC3E}">
        <p14:creationId xmlns:p14="http://schemas.microsoft.com/office/powerpoint/2010/main" val="12499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4000">
        <p:push dir="u"/>
      </p:transition>
    </mc:Choice>
    <mc:Fallback xmlns="">
      <p:transition spd="slow" advTm="1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Reuben\Desktop\Ignite Presentation\Pics\Heart Centred Networking\socialme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761999"/>
            <a:ext cx="11049000" cy="850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14033</TotalTime>
  <Pages>0</Pages>
  <Words>887</Words>
  <Characters>0</Characters>
  <Application>Microsoft Office PowerPoint</Application>
  <PresentationFormat>Custom</PresentationFormat>
  <Lines>0</Lines>
  <Paragraphs>140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Title - Center</vt:lpstr>
      <vt:lpstr>PowerPoint Presentation</vt:lpstr>
      <vt:lpstr>PowerPoint Presentation</vt:lpstr>
      <vt:lpstr>PowerPoint Presentation</vt:lpstr>
      <vt:lpstr>Share YOUR Gift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COMING SOON! </vt:lpstr>
      <vt:lpstr>PowerPoint Presentation</vt:lpstr>
      <vt:lpstr>PowerPoint Presentation</vt:lpstr>
      <vt:lpstr>PowerPoint Presentation</vt:lpstr>
      <vt:lpstr>2013 and beyond… Share  YOUR  Gift  </vt:lpstr>
      <vt:lpstr>2013 and beyond… Share  YOUR  Gift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Reuben</dc:creator>
  <cp:lastModifiedBy>Reuben</cp:lastModifiedBy>
  <cp:revision>113</cp:revision>
  <dcterms:modified xsi:type="dcterms:W3CDTF">2013-07-09T12:28:22Z</dcterms:modified>
</cp:coreProperties>
</file>